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61" r:id="rId5"/>
    <p:sldId id="259" r:id="rId6"/>
    <p:sldId id="262" r:id="rId7"/>
    <p:sldId id="260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0D293E-F3B4-417C-B363-B3234047BA5F}" v="19" dt="2021-04-02T21:02:47.6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5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ly VeNard" userId="238202c47d7ae2b5" providerId="LiveId" clId="{BA0D293E-F3B4-417C-B363-B3234047BA5F}"/>
    <pc:docChg chg="undo custSel addSld modSld">
      <pc:chgData name="Carly VeNard" userId="238202c47d7ae2b5" providerId="LiveId" clId="{BA0D293E-F3B4-417C-B363-B3234047BA5F}" dt="2021-04-02T21:03:05.031" v="479" actId="2711"/>
      <pc:docMkLst>
        <pc:docMk/>
      </pc:docMkLst>
      <pc:sldChg chg="addSp modSp mod">
        <pc:chgData name="Carly VeNard" userId="238202c47d7ae2b5" providerId="LiveId" clId="{BA0D293E-F3B4-417C-B363-B3234047BA5F}" dt="2021-04-02T19:52:50.044" v="6" actId="14100"/>
        <pc:sldMkLst>
          <pc:docMk/>
          <pc:sldMk cId="752567810" sldId="260"/>
        </pc:sldMkLst>
        <pc:spChg chg="add mod">
          <ac:chgData name="Carly VeNard" userId="238202c47d7ae2b5" providerId="LiveId" clId="{BA0D293E-F3B4-417C-B363-B3234047BA5F}" dt="2021-04-02T19:52:50.044" v="6" actId="14100"/>
          <ac:spMkLst>
            <pc:docMk/>
            <pc:sldMk cId="752567810" sldId="260"/>
            <ac:spMk id="13" creationId="{6D26D889-5BA0-461A-844D-A1E934A6BDCB}"/>
          </ac:spMkLst>
        </pc:spChg>
      </pc:sldChg>
      <pc:sldChg chg="addSp delSp modSp new mod">
        <pc:chgData name="Carly VeNard" userId="238202c47d7ae2b5" providerId="LiveId" clId="{BA0D293E-F3B4-417C-B363-B3234047BA5F}" dt="2021-04-02T19:59:22.712" v="142" actId="14100"/>
        <pc:sldMkLst>
          <pc:docMk/>
          <pc:sldMk cId="4275897241" sldId="261"/>
        </pc:sldMkLst>
        <pc:spChg chg="mod">
          <ac:chgData name="Carly VeNard" userId="238202c47d7ae2b5" providerId="LiveId" clId="{BA0D293E-F3B4-417C-B363-B3234047BA5F}" dt="2021-04-02T19:58:03.581" v="83" actId="2711"/>
          <ac:spMkLst>
            <pc:docMk/>
            <pc:sldMk cId="4275897241" sldId="261"/>
            <ac:spMk id="2" creationId="{AE6DFDCB-C0A2-459F-BF10-9957B9BDC146}"/>
          </ac:spMkLst>
        </pc:spChg>
        <pc:spChg chg="add del mod">
          <ac:chgData name="Carly VeNard" userId="238202c47d7ae2b5" providerId="LiveId" clId="{BA0D293E-F3B4-417C-B363-B3234047BA5F}" dt="2021-04-02T19:59:22.712" v="142" actId="14100"/>
          <ac:spMkLst>
            <pc:docMk/>
            <pc:sldMk cId="4275897241" sldId="261"/>
            <ac:spMk id="3" creationId="{FF40BFDB-789C-411E-91E2-0732F890A402}"/>
          </ac:spMkLst>
        </pc:spChg>
        <pc:picChg chg="add mod">
          <ac:chgData name="Carly VeNard" userId="238202c47d7ae2b5" providerId="LiveId" clId="{BA0D293E-F3B4-417C-B363-B3234047BA5F}" dt="2021-04-02T19:57:31.053" v="76"/>
          <ac:picMkLst>
            <pc:docMk/>
            <pc:sldMk cId="4275897241" sldId="261"/>
            <ac:picMk id="6" creationId="{053F34C8-AC20-4E68-92A6-751B37CFA75C}"/>
          </ac:picMkLst>
        </pc:picChg>
        <pc:picChg chg="add mod">
          <ac:chgData name="Carly VeNard" userId="238202c47d7ae2b5" providerId="LiveId" clId="{BA0D293E-F3B4-417C-B363-B3234047BA5F}" dt="2021-04-02T19:57:37.298" v="77"/>
          <ac:picMkLst>
            <pc:docMk/>
            <pc:sldMk cId="4275897241" sldId="261"/>
            <ac:picMk id="7" creationId="{F0603031-B745-4C12-9299-C8FCA738693C}"/>
          </ac:picMkLst>
        </pc:picChg>
      </pc:sldChg>
      <pc:sldChg chg="addSp delSp modSp new mod">
        <pc:chgData name="Carly VeNard" userId="238202c47d7ae2b5" providerId="LiveId" clId="{BA0D293E-F3B4-417C-B363-B3234047BA5F}" dt="2021-04-02T21:03:05.031" v="479" actId="2711"/>
        <pc:sldMkLst>
          <pc:docMk/>
          <pc:sldMk cId="2598559794" sldId="262"/>
        </pc:sldMkLst>
        <pc:spChg chg="mod">
          <ac:chgData name="Carly VeNard" userId="238202c47d7ae2b5" providerId="LiveId" clId="{BA0D293E-F3B4-417C-B363-B3234047BA5F}" dt="2021-04-02T21:03:05.031" v="479" actId="2711"/>
          <ac:spMkLst>
            <pc:docMk/>
            <pc:sldMk cId="2598559794" sldId="262"/>
            <ac:spMk id="2" creationId="{0513A0FE-4474-4E08-9D18-AD3DD9A86E0C}"/>
          </ac:spMkLst>
        </pc:spChg>
        <pc:spChg chg="del mod">
          <ac:chgData name="Carly VeNard" userId="238202c47d7ae2b5" providerId="LiveId" clId="{BA0D293E-F3B4-417C-B363-B3234047BA5F}" dt="2021-04-02T20:12:49.895" v="250" actId="478"/>
          <ac:spMkLst>
            <pc:docMk/>
            <pc:sldMk cId="2598559794" sldId="262"/>
            <ac:spMk id="3" creationId="{8516F526-19A6-40C7-B6FF-ACAA2B5AB064}"/>
          </ac:spMkLst>
        </pc:spChg>
        <pc:picChg chg="add mod">
          <ac:chgData name="Carly VeNard" userId="238202c47d7ae2b5" providerId="LiveId" clId="{BA0D293E-F3B4-417C-B363-B3234047BA5F}" dt="2021-04-02T20:14:52.559" v="278" actId="1076"/>
          <ac:picMkLst>
            <pc:docMk/>
            <pc:sldMk cId="2598559794" sldId="262"/>
            <ac:picMk id="7" creationId="{1681DD4E-24AC-44C3-A20F-7BDE81317B8D}"/>
          </ac:picMkLst>
        </pc:picChg>
        <pc:picChg chg="add mod ord">
          <ac:chgData name="Carly VeNard" userId="238202c47d7ae2b5" providerId="LiveId" clId="{BA0D293E-F3B4-417C-B363-B3234047BA5F}" dt="2021-04-02T20:14:28.295" v="270" actId="1076"/>
          <ac:picMkLst>
            <pc:docMk/>
            <pc:sldMk cId="2598559794" sldId="262"/>
            <ac:picMk id="9" creationId="{56505534-E139-486B-B893-6748F2C227C3}"/>
          </ac:picMkLst>
        </pc:picChg>
        <pc:picChg chg="add mod">
          <ac:chgData name="Carly VeNard" userId="238202c47d7ae2b5" providerId="LiveId" clId="{BA0D293E-F3B4-417C-B363-B3234047BA5F}" dt="2021-04-02T20:14:58.695" v="279"/>
          <ac:picMkLst>
            <pc:docMk/>
            <pc:sldMk cId="2598559794" sldId="262"/>
            <ac:picMk id="10" creationId="{74F3112A-F08E-4D68-9417-F2559EE8A0C0}"/>
          </ac:picMkLst>
        </pc:picChg>
        <pc:picChg chg="add mod">
          <ac:chgData name="Carly VeNard" userId="238202c47d7ae2b5" providerId="LiveId" clId="{BA0D293E-F3B4-417C-B363-B3234047BA5F}" dt="2021-04-02T20:14:42.263" v="274"/>
          <ac:picMkLst>
            <pc:docMk/>
            <pc:sldMk cId="2598559794" sldId="262"/>
            <ac:picMk id="11" creationId="{9F580620-AB17-47C9-A309-253C28FFE034}"/>
          </ac:picMkLst>
        </pc:picChg>
      </pc:sldChg>
      <pc:sldChg chg="addSp delSp modSp new mod">
        <pc:chgData name="Carly VeNard" userId="238202c47d7ae2b5" providerId="LiveId" clId="{BA0D293E-F3B4-417C-B363-B3234047BA5F}" dt="2021-04-02T20:55:02.985" v="355" actId="732"/>
        <pc:sldMkLst>
          <pc:docMk/>
          <pc:sldMk cId="2706010342" sldId="263"/>
        </pc:sldMkLst>
        <pc:spChg chg="mod">
          <ac:chgData name="Carly VeNard" userId="238202c47d7ae2b5" providerId="LiveId" clId="{BA0D293E-F3B4-417C-B363-B3234047BA5F}" dt="2021-04-02T20:18:36.191" v="337" actId="2711"/>
          <ac:spMkLst>
            <pc:docMk/>
            <pc:sldMk cId="2706010342" sldId="263"/>
            <ac:spMk id="2" creationId="{3DB2D398-B465-4349-B7AC-6B70F0912502}"/>
          </ac:spMkLst>
        </pc:spChg>
        <pc:spChg chg="del">
          <ac:chgData name="Carly VeNard" userId="238202c47d7ae2b5" providerId="LiveId" clId="{BA0D293E-F3B4-417C-B363-B3234047BA5F}" dt="2021-04-02T20:41:22.663" v="338" actId="931"/>
          <ac:spMkLst>
            <pc:docMk/>
            <pc:sldMk cId="2706010342" sldId="263"/>
            <ac:spMk id="3" creationId="{518B83B4-E97F-45F6-886A-18D99DC918DE}"/>
          </ac:spMkLst>
        </pc:spChg>
        <pc:picChg chg="add mod modCrop">
          <ac:chgData name="Carly VeNard" userId="238202c47d7ae2b5" providerId="LiveId" clId="{BA0D293E-F3B4-417C-B363-B3234047BA5F}" dt="2021-04-02T20:55:02.985" v="355" actId="732"/>
          <ac:picMkLst>
            <pc:docMk/>
            <pc:sldMk cId="2706010342" sldId="263"/>
            <ac:picMk id="7" creationId="{B0B2FCE9-308F-434F-B015-48B50597B542}"/>
          </ac:picMkLst>
        </pc:picChg>
        <pc:picChg chg="add mod">
          <ac:chgData name="Carly VeNard" userId="238202c47d7ae2b5" providerId="LiveId" clId="{BA0D293E-F3B4-417C-B363-B3234047BA5F}" dt="2021-04-02T20:52:37.782" v="350"/>
          <ac:picMkLst>
            <pc:docMk/>
            <pc:sldMk cId="2706010342" sldId="263"/>
            <ac:picMk id="8" creationId="{6400779E-FE03-4B87-AC6B-07B7A42B4E92}"/>
          </ac:picMkLst>
        </pc:picChg>
        <pc:picChg chg="add mod">
          <ac:chgData name="Carly VeNard" userId="238202c47d7ae2b5" providerId="LiveId" clId="{BA0D293E-F3B4-417C-B363-B3234047BA5F}" dt="2021-04-02T20:52:44.238" v="351"/>
          <ac:picMkLst>
            <pc:docMk/>
            <pc:sldMk cId="2706010342" sldId="263"/>
            <ac:picMk id="9" creationId="{D4BED7E0-B16A-43D8-8E96-A891AD547114}"/>
          </ac:picMkLst>
        </pc:picChg>
      </pc:sldChg>
      <pc:sldChg chg="addSp delSp modSp new mod">
        <pc:chgData name="Carly VeNard" userId="238202c47d7ae2b5" providerId="LiveId" clId="{BA0D293E-F3B4-417C-B363-B3234047BA5F}" dt="2021-04-02T21:02:47.645" v="478"/>
        <pc:sldMkLst>
          <pc:docMk/>
          <pc:sldMk cId="177212501" sldId="264"/>
        </pc:sldMkLst>
        <pc:spChg chg="mod">
          <ac:chgData name="Carly VeNard" userId="238202c47d7ae2b5" providerId="LiveId" clId="{BA0D293E-F3B4-417C-B363-B3234047BA5F}" dt="2021-04-02T20:59:51.229" v="453" actId="2711"/>
          <ac:spMkLst>
            <pc:docMk/>
            <pc:sldMk cId="177212501" sldId="264"/>
            <ac:spMk id="2" creationId="{8D6EF99A-0D02-4FE7-BF02-FC20DE400CFC}"/>
          </ac:spMkLst>
        </pc:spChg>
        <pc:spChg chg="del">
          <ac:chgData name="Carly VeNard" userId="238202c47d7ae2b5" providerId="LiveId" clId="{BA0D293E-F3B4-417C-B363-B3234047BA5F}" dt="2021-04-02T21:01:17.037" v="454" actId="931"/>
          <ac:spMkLst>
            <pc:docMk/>
            <pc:sldMk cId="177212501" sldId="264"/>
            <ac:spMk id="3" creationId="{B6A4530E-4A4C-4900-B935-140CAA40A4E3}"/>
          </ac:spMkLst>
        </pc:spChg>
        <pc:spChg chg="add mod">
          <ac:chgData name="Carly VeNard" userId="238202c47d7ae2b5" providerId="LiveId" clId="{BA0D293E-F3B4-417C-B363-B3234047BA5F}" dt="2021-04-02T21:01:52.328" v="476" actId="1076"/>
          <ac:spMkLst>
            <pc:docMk/>
            <pc:sldMk cId="177212501" sldId="264"/>
            <ac:spMk id="8" creationId="{8B0C4059-5271-4C85-AA99-594B59C8CE41}"/>
          </ac:spMkLst>
        </pc:spChg>
        <pc:picChg chg="add mod">
          <ac:chgData name="Carly VeNard" userId="238202c47d7ae2b5" providerId="LiveId" clId="{BA0D293E-F3B4-417C-B363-B3234047BA5F}" dt="2021-04-02T21:01:47.108" v="475" actId="1076"/>
          <ac:picMkLst>
            <pc:docMk/>
            <pc:sldMk cId="177212501" sldId="264"/>
            <ac:picMk id="7" creationId="{3F403817-8EDB-44F9-8F66-DD97D1DD9DD0}"/>
          </ac:picMkLst>
        </pc:picChg>
        <pc:picChg chg="add mod">
          <ac:chgData name="Carly VeNard" userId="238202c47d7ae2b5" providerId="LiveId" clId="{BA0D293E-F3B4-417C-B363-B3234047BA5F}" dt="2021-04-02T21:02:42.407" v="477"/>
          <ac:picMkLst>
            <pc:docMk/>
            <pc:sldMk cId="177212501" sldId="264"/>
            <ac:picMk id="9" creationId="{1580D4CD-DE6F-48ED-B219-5A767364C85B}"/>
          </ac:picMkLst>
        </pc:picChg>
        <pc:picChg chg="add mod">
          <ac:chgData name="Carly VeNard" userId="238202c47d7ae2b5" providerId="LiveId" clId="{BA0D293E-F3B4-417C-B363-B3234047BA5F}" dt="2021-04-02T21:02:47.645" v="478"/>
          <ac:picMkLst>
            <pc:docMk/>
            <pc:sldMk cId="177212501" sldId="264"/>
            <ac:picMk id="10" creationId="{6F118642-8551-4F69-80FA-12870F02121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35687-310A-4BC4-85E7-FF369B35838E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51A70-A432-4654-BCBB-E070BD5A3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75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A945C-C549-4FCD-ADE4-3773E6EB6A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8FF5D9-8E7A-40A4-91CE-B9C3B8904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5F18F-B384-43B5-BC89-3285D8CDB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3C24D-4E10-4AE2-985A-404E16E86982}" type="datetime1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23D9C-CFE7-472A-AB0A-A59DBEB87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284B1B-825D-4EDA-BE04-ACAB924D1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1AB77-2E54-4AA7-A217-327EBCC82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971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99699-8D04-4643-BF9E-2414F3471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0903A3-7D74-446B-88DF-399EDC7425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00890-3F08-46E9-A515-415DBAE62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56AC-25EC-42AC-9591-262EF974E175}" type="datetime1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C95F1-8911-4F84-84E6-46C48BB1E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94B69-B7D8-438B-B86C-2A1145615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1AB77-2E54-4AA7-A217-327EBCC82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362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DA9493-D807-4E78-9CCD-D6B4E902F8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779040-9D72-4BA8-A733-ECA38C8FEB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F47E8-C390-49D1-9262-136284E80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A1A33-58E4-4074-BF56-55B2A6E7E69D}" type="datetime1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AF3E3F-9A74-49C5-84EC-024CFDABB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9C1DD5-88A6-48BC-9594-E9243362E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1AB77-2E54-4AA7-A217-327EBCC82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32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9D4D6-CC55-4346-A7C2-F1D969462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5FAB8-8462-419F-8127-3A338C90A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96EDA-FDA5-45CC-9020-90C2F96FE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2EFC-6E1E-4477-9EEA-276A9B5B596A}" type="datetime1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C5A45-1AA7-4756-9EA0-05FD3F697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109C8-6451-42F5-B35C-364D3E61C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1AB77-2E54-4AA7-A217-327EBCC82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589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C568E-D0D9-44B7-B642-584AB7BEF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13F18C-0F1B-4E57-8C4E-9B69E009B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7D6F4-9713-409B-9442-57229A93E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5ADEF-D3F2-4AA2-8BFC-76E408A86F26}" type="datetime1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1E914-886B-4B07-96C3-36ADF0B7D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AD59F-700B-4CD3-A1B9-004F392B8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1AB77-2E54-4AA7-A217-327EBCC82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678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C8023-E97A-4991-9436-3A7A4FE14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B36F0-1276-446E-884E-5ED0B4C921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5F18F5-9606-48A6-8485-98FA70F3C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88214C-C511-4B79-B208-43CB25D93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77690-1680-49A4-8BD4-19F549C570A0}" type="datetime1">
              <a:rPr lang="en-US" smtClean="0"/>
              <a:t>4/2/2021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98EB31-A022-4925-B324-FDB0D9C33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333B5-9753-4025-85C7-8175FAE78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1AB77-2E54-4AA7-A217-327EBCC82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0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95AFC-08C0-4D9F-B4DD-E804FBF3B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E5751D-F831-4C37-9D2E-455A7C74E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5D3D3-A233-4E39-8E8C-14710733C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7BD714-BEA2-4655-9130-9D2BB74FC9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0B4BC4-C539-4EAF-B6C0-FF464A38DC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3CA747-3E01-42A6-815F-39622AD4F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A8CA3-EFE7-4A31-938B-5DA35160F044}" type="datetime1">
              <a:rPr lang="en-US" smtClean="0"/>
              <a:t>4/2/2021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8BF258-C850-43E9-BE31-63A77FCA9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982177-D4D8-4C96-9643-C7C8AC1A3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1AB77-2E54-4AA7-A217-327EBCC82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879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4CD18-6C8C-4063-B48F-5BB659AF2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7AF4B9-F6E0-4A4E-B4D4-910CA6C6B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DDBEE-AB8B-4433-867F-735A2E71FE44}" type="datetime1">
              <a:rPr lang="en-US" smtClean="0"/>
              <a:t>4/2/2021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D2E40F-2327-45F3-9C98-73B0F9B52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B621C2-72B5-402F-92E5-7EF3983ED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1AB77-2E54-4AA7-A217-327EBCC82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466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BFDA7F-678A-4F2A-A07D-B6C2F77C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A4F52-0521-4568-AF8D-1DCA9BC8102C}" type="datetime1">
              <a:rPr lang="en-US" smtClean="0"/>
              <a:t>4/2/2021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4001B7-90CC-40C7-9DD0-6C65FB01B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B9FAF4-A4F0-4EC3-8D0A-25A28A51A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1AB77-2E54-4AA7-A217-327EBCC82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5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FA862-AC1C-4893-AEAE-40CFD2A48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84DB0-86E2-4B72-9B72-2F613FEB7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75EDD7-89BA-43A5-8BA3-7C88728056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B14AB9-A6B1-43CE-B1F4-1A81FB93C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E8470-1271-4505-970A-5E20EA9E8D01}" type="datetime1">
              <a:rPr lang="en-US" smtClean="0"/>
              <a:t>4/2/2021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1C15C-F233-481B-B52E-D28001970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B50AA-3CCB-48DF-9E1C-47A71896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1AB77-2E54-4AA7-A217-327EBCC82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91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68F0-1451-44F3-99D7-2D959745E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6F3C20-B119-4653-9BC9-4A0F557224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9BB180-3397-4DA3-9FFD-FE1C29994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0EB759-C87F-4969-97AC-F0A700775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A0C61-A559-48A6-AD27-89DD82AB48CA}" type="datetime1">
              <a:rPr lang="en-US" smtClean="0"/>
              <a:t>4/2/2021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2C19DB-7A72-4A3F-84D2-22CA749CE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91DF08-10F9-46D7-8FA4-B8D105A2A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1AB77-2E54-4AA7-A217-327EBCC82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242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DC1434-DB07-43C4-BCB9-804E5E671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59B038-82F2-4656-8020-8994EF036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ABE51-3C7F-4F3D-98CC-806DE8A301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AF915-11A3-47D0-8DE5-BD24CAA0488F}" type="datetime1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5B6FDB-E75D-4AA1-8B04-30B5A05612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E2A3DA-AD48-411B-9B13-E61E441B50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1AB77-2E54-4AA7-A217-327EBCC82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064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B7BF9-1946-4573-9DD7-6FC16AFAD7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Bahnschrift SemiBold" panose="020B0502040204020203" pitchFamily="34" charset="0"/>
              </a:rPr>
              <a:t>A study of the Deflection of 99942 Apophis from Earth</a:t>
            </a:r>
            <a:endParaRPr lang="en-US" dirty="0">
              <a:latin typeface="Bahnschrift SemiBold" panose="020B05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8C33E8-54CB-444D-8C60-B205BD0F52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>
                <a:latin typeface="Bahnschrift SemiLight" panose="020B0502040204020203" pitchFamily="34" charset="0"/>
              </a:rPr>
              <a:t>Carly VeNard, Dr. Davide Conte</a:t>
            </a:r>
          </a:p>
          <a:p>
            <a:r>
              <a:rPr lang="en-US">
                <a:latin typeface="Bahnschrift SemiLight" panose="020B0502040204020203" pitchFamily="34" charset="0"/>
              </a:rPr>
              <a:t>Embry-Riddle Aeronautcial University</a:t>
            </a:r>
          </a:p>
          <a:p>
            <a:r>
              <a:rPr lang="en-US">
                <a:latin typeface="Bahnschrift SemiLight" panose="020B0502040204020203" pitchFamily="34" charset="0"/>
              </a:rPr>
              <a:t>Dr. Anne Boettcher</a:t>
            </a:r>
          </a:p>
          <a:p>
            <a:r>
              <a:rPr lang="en-US">
                <a:latin typeface="Bahnschrift SemiLight" panose="020B0502040204020203" pitchFamily="34" charset="0"/>
              </a:rPr>
              <a:t>2021 Arizona Space Grant Symposium</a:t>
            </a:r>
            <a:endParaRPr lang="en-US" dirty="0">
              <a:latin typeface="Bahnschrift SemiLight" panose="020B0502040204020203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63F4D1-3320-4775-9654-502EB4B7F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8A443-083A-45CB-831F-2B70C36D63B1}" type="datetime1">
              <a:rPr lang="en-US" smtClean="0"/>
              <a:t>4/2/2021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1B7F6-2803-4AEF-8ED2-410DAC5FB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1AB77-2E54-4AA7-A217-327EBCC82218}" type="slidenum">
              <a:rPr lang="en-US" smtClean="0"/>
              <a:t>1</a:t>
            </a:fld>
            <a:endParaRPr lang="en-US"/>
          </a:p>
        </p:txBody>
      </p:sp>
      <p:pic>
        <p:nvPicPr>
          <p:cNvPr id="16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AFA064DD-7B5D-4B8A-937B-FADDA341F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0" y="4667033"/>
            <a:ext cx="2251075" cy="1758820"/>
          </a:xfrm>
          <a:prstGeom prst="rect">
            <a:avLst/>
          </a:prstGeom>
        </p:spPr>
      </p:pic>
      <p:pic>
        <p:nvPicPr>
          <p:cNvPr id="18" name="Picture 17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8B2A0470-FC96-46D6-95D3-13834B450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8800" y="4414279"/>
            <a:ext cx="1473200" cy="201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68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28B09-8EC1-4072-AAD4-5F3FEEDF7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>
            <a:noAutofit/>
          </a:bodyPr>
          <a:lstStyle/>
          <a:p>
            <a:r>
              <a:rPr lang="en-US" sz="3600" dirty="0">
                <a:latin typeface="Bahnschrift SemiLight" panose="020B0502040204020203" pitchFamily="34" charset="0"/>
              </a:rPr>
              <a:t>Over 2500 Near Earth Asteroids (NEAs) have been discovered, with more being discovered every day!</a:t>
            </a:r>
          </a:p>
        </p:txBody>
      </p:sp>
      <p:pic>
        <p:nvPicPr>
          <p:cNvPr id="4" name="Picture 3" descr="A picture containing text, night&#10;&#10;Description automatically generated">
            <a:extLst>
              <a:ext uri="{FF2B5EF4-FFF2-40B4-BE49-F238E27FC236}">
                <a16:creationId xmlns:a16="http://schemas.microsoft.com/office/drawing/2014/main" id="{4CD17149-F8E3-4EF3-8DA5-F5188F0455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3" r="13684"/>
          <a:stretch/>
        </p:blipFill>
        <p:spPr>
          <a:xfrm>
            <a:off x="2759242" y="1576735"/>
            <a:ext cx="6402854" cy="4849118"/>
          </a:xfrm>
          <a:prstGeom prst="rect">
            <a:avLst/>
          </a:prstGeom>
        </p:spPr>
      </p:pic>
      <p:pic>
        <p:nvPicPr>
          <p:cNvPr id="5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EE47AB98-B2F4-414D-B026-CFA15B69D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0" y="4667033"/>
            <a:ext cx="2251075" cy="1758820"/>
          </a:xfrm>
          <a:prstGeom prst="rect">
            <a:avLst/>
          </a:prstGeom>
        </p:spPr>
      </p:pic>
      <p:pic>
        <p:nvPicPr>
          <p:cNvPr id="6" name="Picture 5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D64D9C01-3AA1-4F8F-B6FB-966C2EA8A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8800" y="4414279"/>
            <a:ext cx="1473200" cy="2011574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E2EFF-19AF-43C8-B303-36302358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A66C2-36FD-4E63-B764-F54F84C1AAA6}" type="datetime1">
              <a:rPr lang="en-US" smtClean="0"/>
              <a:t>4/2/2021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179693F-A11A-4826-A150-0CDCBE07D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1AB77-2E54-4AA7-A217-327EBCC822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276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8A571-76DE-456C-A563-836FAB97E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Bahnschrift SemiLight" panose="020B0502040204020203" pitchFamily="34" charset="0"/>
              </a:rPr>
              <a:t>Apophis has been an asteroid of interest to scientists since its discovery due to its close approaches to Earth over the next 50 years</a:t>
            </a:r>
          </a:p>
        </p:txBody>
      </p:sp>
      <p:pic>
        <p:nvPicPr>
          <p:cNvPr id="7" name="Content Placeholder 6" descr="Chart&#10;&#10;Description automatically generated with medium confidence">
            <a:extLst>
              <a:ext uri="{FF2B5EF4-FFF2-40B4-BE49-F238E27FC236}">
                <a16:creationId xmlns:a16="http://schemas.microsoft.com/office/drawing/2014/main" id="{11A23202-4287-4FB0-89ED-61BA1AAB64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267" y="1825624"/>
            <a:ext cx="6699466" cy="5032376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C60FC-8A43-4518-9DCD-2B553810A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2EFC-6E1E-4477-9EEA-276A9B5B596A}" type="datetime1">
              <a:rPr lang="en-US" smtClean="0"/>
              <a:t>4/2/2021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EA1B65-F2CF-4DE0-8EBB-B92AC21DF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1AB77-2E54-4AA7-A217-327EBCC82218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D56C12F-BF5D-4E6D-B40D-627027AF6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0" y="4667033"/>
            <a:ext cx="2251075" cy="1758820"/>
          </a:xfrm>
          <a:prstGeom prst="rect">
            <a:avLst/>
          </a:prstGeom>
        </p:spPr>
      </p:pic>
      <p:pic>
        <p:nvPicPr>
          <p:cNvPr id="9" name="Picture 8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75978E21-268B-42F6-9B8C-D79860F8D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8800" y="4414279"/>
            <a:ext cx="1473200" cy="201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207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DFDCB-C0A2-459F-BF10-9957B9BDC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062"/>
            <a:ext cx="10515600" cy="1325563"/>
          </a:xfrm>
        </p:spPr>
        <p:txBody>
          <a:bodyPr/>
          <a:lstStyle/>
          <a:p>
            <a:r>
              <a:rPr lang="en-US" dirty="0">
                <a:latin typeface="Bahnschrift SemiLight" panose="020B0502040204020203" pitchFamily="34" charset="0"/>
              </a:rPr>
              <a:t>Several methods were considered to defer the orbit of Apophis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0BFDB-789C-411E-91E2-0732F890A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7520" y="1825625"/>
            <a:ext cx="7467600" cy="4351338"/>
          </a:xfrm>
        </p:spPr>
        <p:txBody>
          <a:bodyPr/>
          <a:lstStyle/>
          <a:p>
            <a:endParaRPr lang="en-US" dirty="0">
              <a:latin typeface="Bahnschrift SemiLight" panose="020B0502040204020203" pitchFamily="34" charset="0"/>
            </a:endParaRPr>
          </a:p>
          <a:p>
            <a:r>
              <a:rPr lang="en-US" dirty="0">
                <a:latin typeface="Bahnschrift SemiLight" panose="020B0502040204020203" pitchFamily="34" charset="0"/>
              </a:rPr>
              <a:t>Nuclear Detonation</a:t>
            </a:r>
          </a:p>
          <a:p>
            <a:endParaRPr lang="en-US" dirty="0">
              <a:latin typeface="Bahnschrift SemiLight" panose="020B0502040204020203" pitchFamily="34" charset="0"/>
            </a:endParaRPr>
          </a:p>
          <a:p>
            <a:r>
              <a:rPr lang="en-US" dirty="0">
                <a:latin typeface="Bahnschrift SemiLight" panose="020B0502040204020203" pitchFamily="34" charset="0"/>
              </a:rPr>
              <a:t>Ion beams </a:t>
            </a:r>
          </a:p>
          <a:p>
            <a:endParaRPr lang="en-US" dirty="0">
              <a:latin typeface="Bahnschrift SemiLight" panose="020B0502040204020203" pitchFamily="34" charset="0"/>
            </a:endParaRPr>
          </a:p>
          <a:p>
            <a:r>
              <a:rPr lang="en-US" dirty="0">
                <a:latin typeface="Bahnschrift SemiLight" panose="020B0502040204020203" pitchFamily="34" charset="0"/>
              </a:rPr>
              <a:t>Kinematic Impactor </a:t>
            </a:r>
          </a:p>
          <a:p>
            <a:endParaRPr lang="en-US" dirty="0">
              <a:latin typeface="Bahnschrift SemiLight" panose="020B0502040204020203" pitchFamily="34" charset="0"/>
            </a:endParaRPr>
          </a:p>
          <a:p>
            <a:endParaRPr lang="en-US" dirty="0">
              <a:latin typeface="Bahnschrift SemiLight" panose="020B0502040204020203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6DDAD-0464-4070-B799-CA52C091B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2EFC-6E1E-4477-9EEA-276A9B5B596A}" type="datetime1">
              <a:rPr lang="en-US" smtClean="0"/>
              <a:t>4/2/2021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A446BB-52EF-40B2-9FF9-01AD158C8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1AB77-2E54-4AA7-A217-327EBCC82218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053F34C8-AC20-4E68-92A6-751B37CFA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0" y="4667033"/>
            <a:ext cx="2251075" cy="1758820"/>
          </a:xfrm>
          <a:prstGeom prst="rect">
            <a:avLst/>
          </a:prstGeom>
        </p:spPr>
      </p:pic>
      <p:pic>
        <p:nvPicPr>
          <p:cNvPr id="7" name="Picture 6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F0603031-B745-4C12-9299-C8FCA7386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8800" y="4414279"/>
            <a:ext cx="1473200" cy="201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97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7A52E-F3E4-418A-97FD-01717302F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latin typeface="Bahnschrift SemiLight" panose="020B0502040204020203" pitchFamily="34" charset="0"/>
              </a:rPr>
              <a:t>The Double Asteroid Redirection Test (DART) mission is the first mission in planetary defense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9E7DBB5-BF5F-4F0B-B27D-16C98EE5EE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882" y="1825625"/>
            <a:ext cx="7448236" cy="43513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FF381-A8C9-47A9-9104-40BDA161C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2EFC-6E1E-4477-9EEA-276A9B5B596A}" type="datetime1">
              <a:rPr lang="en-US" smtClean="0"/>
              <a:t>4/2/2021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C18842-FE4E-48BA-A26C-FBC6774AD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1AB77-2E54-4AA7-A217-327EBCC82218}" type="slidenum">
              <a:rPr lang="en-US" smtClean="0"/>
              <a:t>5</a:t>
            </a:fld>
            <a:endParaRPr lang="en-US"/>
          </a:p>
        </p:txBody>
      </p:sp>
      <p:pic>
        <p:nvPicPr>
          <p:cNvPr id="10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71063049-AE03-4350-9C5A-7773A38CE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0" y="4667033"/>
            <a:ext cx="2251075" cy="1758820"/>
          </a:xfrm>
          <a:prstGeom prst="rect">
            <a:avLst/>
          </a:prstGeom>
        </p:spPr>
      </p:pic>
      <p:pic>
        <p:nvPicPr>
          <p:cNvPr id="12" name="Picture 11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79EB4F6E-279D-4FC3-A0CD-56BC37D09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8800" y="4414279"/>
            <a:ext cx="1473200" cy="201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08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56505534-E139-486B-B893-6748F2C22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3" y="1499389"/>
            <a:ext cx="5606793" cy="42050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13A0FE-4474-4E08-9D18-AD3DD9A86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hnschrift SemiLight" panose="020B0502040204020203" pitchFamily="34" charset="0"/>
              </a:rPr>
              <a:t>Analysis of Apophis Orbit took place to find the optimal transfer window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FF0A8-E0AD-4D35-8C23-E0872D5D2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2EFC-6E1E-4477-9EEA-276A9B5B596A}" type="datetime1">
              <a:rPr lang="en-US" smtClean="0"/>
              <a:t>4/2/2021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E26D2F-6C7F-4B48-AAD9-0D3A341DE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1AB77-2E54-4AA7-A217-327EBCC82218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1681DD4E-24AC-44C3-A20F-7BDE81317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138" y="2077424"/>
            <a:ext cx="4375215" cy="3281411"/>
          </a:xfrm>
          <a:prstGeom prst="rect">
            <a:avLst/>
          </a:prstGeom>
        </p:spPr>
      </p:pic>
      <p:pic>
        <p:nvPicPr>
          <p:cNvPr id="10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74F3112A-F08E-4D68-9417-F2559EE8A0C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000" y="4667033"/>
            <a:ext cx="2251075" cy="1758820"/>
          </a:xfrm>
          <a:prstGeom prst="rect">
            <a:avLst/>
          </a:prstGeom>
        </p:spPr>
      </p:pic>
      <p:pic>
        <p:nvPicPr>
          <p:cNvPr id="11" name="Picture 10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9F580620-AB17-47C9-A309-253C28FFE03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18800" y="4414279"/>
            <a:ext cx="1473200" cy="201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59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7A52E-F3E4-418A-97FD-01717302F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latin typeface="Bahnschrift SemiLight" panose="020B0502040204020203" pitchFamily="34" charset="0"/>
              </a:rPr>
              <a:t>The same method used for the DART mission can be applied to the asteroid Apophis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FF381-A8C9-47A9-9104-40BDA161C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2EFC-6E1E-4477-9EEA-276A9B5B596A}" type="datetime1">
              <a:rPr lang="en-US" smtClean="0"/>
              <a:t>4/2/2021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C18842-FE4E-48BA-A26C-FBC6774AD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1AB77-2E54-4AA7-A217-327EBCC82218}" type="slidenum">
              <a:rPr lang="en-US" smtClean="0"/>
              <a:t>7</a:t>
            </a:fld>
            <a:endParaRPr lang="en-US"/>
          </a:p>
        </p:txBody>
      </p:sp>
      <p:pic>
        <p:nvPicPr>
          <p:cNvPr id="10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71063049-AE03-4350-9C5A-7773A38CE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0" y="4667033"/>
            <a:ext cx="2251075" cy="1758820"/>
          </a:xfrm>
          <a:prstGeom prst="rect">
            <a:avLst/>
          </a:prstGeom>
        </p:spPr>
      </p:pic>
      <p:pic>
        <p:nvPicPr>
          <p:cNvPr id="12" name="Picture 11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79EB4F6E-279D-4FC3-A0CD-56BC37D09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8800" y="4414279"/>
            <a:ext cx="1473200" cy="2011574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52811F0-E47C-4AA5-BE79-C694808EA7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9" t="10146" r="24068" b="14320"/>
          <a:stretch/>
        </p:blipFill>
        <p:spPr>
          <a:xfrm>
            <a:off x="3089275" y="1657974"/>
            <a:ext cx="5974670" cy="506350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D26D889-5BA0-461A-844D-A1E934A6BDCB}"/>
              </a:ext>
            </a:extLst>
          </p:cNvPr>
          <p:cNvSpPr txBox="1"/>
          <p:nvPr/>
        </p:nvSpPr>
        <p:spPr>
          <a:xfrm>
            <a:off x="9191362" y="1619783"/>
            <a:ext cx="21624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1A00"/>
                </a:solidFill>
              </a:rPr>
              <a:t>- Apophis Orbit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060BED"/>
                </a:solidFill>
              </a:rPr>
              <a:t>Earth Orbit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Spacecraft</a:t>
            </a:r>
          </a:p>
        </p:txBody>
      </p:sp>
    </p:spTree>
    <p:extLst>
      <p:ext uri="{BB962C8B-B14F-4D97-AF65-F5344CB8AC3E}">
        <p14:creationId xmlns:p14="http://schemas.microsoft.com/office/powerpoint/2010/main" val="752567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2D398-B465-4349-B7AC-6B70F0912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hnschrift SemiLight" panose="020B0502040204020203" pitchFamily="34" charset="0"/>
              </a:rPr>
              <a:t>Future work will optimize </a:t>
            </a:r>
            <a:r>
              <a:rPr lang="en-US" dirty="0" err="1">
                <a:latin typeface="Bahnschrift SemiLight" panose="020B0502040204020203" pitchFamily="34" charset="0"/>
              </a:rPr>
              <a:t>Δv</a:t>
            </a:r>
            <a:r>
              <a:rPr lang="en-US" dirty="0">
                <a:latin typeface="Bahnschrift SemiLight" panose="020B0502040204020203" pitchFamily="34" charset="0"/>
              </a:rPr>
              <a:t> and deflection</a:t>
            </a:r>
          </a:p>
        </p:txBody>
      </p:sp>
      <p:pic>
        <p:nvPicPr>
          <p:cNvPr id="7" name="Content Placeholder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0B2FCE9-308F-434F-B015-48B50597B5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1" t="8353" r="25393" b="12199"/>
          <a:stretch/>
        </p:blipFill>
        <p:spPr>
          <a:xfrm>
            <a:off x="3147874" y="1819922"/>
            <a:ext cx="5462726" cy="4901553"/>
          </a:xfrm>
          <a:ln w="19050">
            <a:solidFill>
              <a:schemeClr val="tx1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D0424F-7B89-45C0-AA6D-5734598AE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2EFC-6E1E-4477-9EEA-276A9B5B596A}" type="datetime1">
              <a:rPr lang="en-US" smtClean="0"/>
              <a:t>4/2/2021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2C3DA-38D6-4C15-B06A-E603DAB9B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1AB77-2E54-4AA7-A217-327EBCC82218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6400779E-FE03-4B87-AC6B-07B7A42B4E9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000" y="4667033"/>
            <a:ext cx="2251075" cy="1758820"/>
          </a:xfrm>
          <a:prstGeom prst="rect">
            <a:avLst/>
          </a:prstGeom>
        </p:spPr>
      </p:pic>
      <p:pic>
        <p:nvPicPr>
          <p:cNvPr id="9" name="Picture 8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D4BED7E0-B16A-43D8-8E96-A891AD54711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18800" y="4414279"/>
            <a:ext cx="1473200" cy="201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10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EF99A-0D02-4FE7-BF02-FC20DE400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hnschrift SemiLight" panose="020B0502040204020203" pitchFamily="34" charset="0"/>
              </a:rPr>
              <a:t>Deflection of Apophis greatly decreased the probability of impact in the future.</a:t>
            </a:r>
          </a:p>
        </p:txBody>
      </p:sp>
      <p:pic>
        <p:nvPicPr>
          <p:cNvPr id="7" name="Content Placeholder 6" descr="A picture containing dark, outdoor object, night, night sky&#10;&#10;Description automatically generated">
            <a:extLst>
              <a:ext uri="{FF2B5EF4-FFF2-40B4-BE49-F238E27FC236}">
                <a16:creationId xmlns:a16="http://schemas.microsoft.com/office/drawing/2014/main" id="{3F403817-8EDB-44F9-8F66-DD97D1DD9D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655" y="1825625"/>
            <a:ext cx="7732690" cy="43513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7E03B-F367-4A5E-889A-0BC9A7E60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2EFC-6E1E-4477-9EEA-276A9B5B596A}" type="datetime1">
              <a:rPr lang="en-US" smtClean="0"/>
              <a:t>4/2/2021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2C093B-9615-46B1-ABCE-988B20505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1AB77-2E54-4AA7-A217-327EBCC82218}" type="slidenum">
              <a:rPr lang="en-US" smtClean="0"/>
              <a:t>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0C4059-5271-4C85-AA99-594B59C8CE41}"/>
              </a:ext>
            </a:extLst>
          </p:cNvPr>
          <p:cNvSpPr txBox="1"/>
          <p:nvPr/>
        </p:nvSpPr>
        <p:spPr>
          <a:xfrm>
            <a:off x="8160177" y="5575177"/>
            <a:ext cx="180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Questions?</a:t>
            </a:r>
          </a:p>
        </p:txBody>
      </p:sp>
      <p:pic>
        <p:nvPicPr>
          <p:cNvPr id="9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1580D4CD-DE6F-48ED-B219-5A767364C85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000" y="4667033"/>
            <a:ext cx="2251075" cy="1758820"/>
          </a:xfrm>
          <a:prstGeom prst="rect">
            <a:avLst/>
          </a:prstGeom>
        </p:spPr>
      </p:pic>
      <p:pic>
        <p:nvPicPr>
          <p:cNvPr id="10" name="Picture 9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6F118642-8551-4F69-80FA-12870F02121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18800" y="4414279"/>
            <a:ext cx="1473200" cy="201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25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177</Words>
  <Application>Microsoft Office PowerPoint</Application>
  <PresentationFormat>Widescreen</PresentationFormat>
  <Paragraphs>41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Bahnschrift SemiBold</vt:lpstr>
      <vt:lpstr>Bahnschrift SemiLight</vt:lpstr>
      <vt:lpstr>Calibri</vt:lpstr>
      <vt:lpstr>Calibri Light</vt:lpstr>
      <vt:lpstr>Office Theme</vt:lpstr>
      <vt:lpstr>A study of the Deflection of 99942 Apophis from Earth</vt:lpstr>
      <vt:lpstr>Over 2500 Near Earth Asteroids (NEAs) have been discovered, with more being discovered every day!</vt:lpstr>
      <vt:lpstr>Apophis has been an asteroid of interest to scientists since its discovery due to its close approaches to Earth over the next 50 years</vt:lpstr>
      <vt:lpstr>Several methods were considered to defer the orbit of Apophis</vt:lpstr>
      <vt:lpstr>The Double Asteroid Redirection Test (DART) mission is the first mission in planetary defense </vt:lpstr>
      <vt:lpstr>Analysis of Apophis Orbit took place to find the optimal transfer window </vt:lpstr>
      <vt:lpstr>The same method used for the DART mission can be applied to the asteroid Apophis </vt:lpstr>
      <vt:lpstr>Future work will optimize Δv and deflection</vt:lpstr>
      <vt:lpstr>Deflection of Apophis greatly decreased the probability of impact in the future.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study of the Deflection of 99942 Apophis from Earth</dc:title>
  <dc:creator>Carly VeNard</dc:creator>
  <cp:lastModifiedBy>Carly VeNard</cp:lastModifiedBy>
  <cp:revision>3</cp:revision>
  <dcterms:created xsi:type="dcterms:W3CDTF">2021-04-02T19:14:13Z</dcterms:created>
  <dcterms:modified xsi:type="dcterms:W3CDTF">2021-04-02T21:03:08Z</dcterms:modified>
</cp:coreProperties>
</file>